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1C24"/>
    <a:srgbClr val="66CC00"/>
    <a:srgbClr val="8FC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30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smtClean="0"/>
          </a:p>
        </p:txBody>
      </p:sp>
      <p:sp>
        <p:nvSpPr>
          <p:cNvPr id="307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t-EE"/>
          </a:p>
        </p:txBody>
      </p:sp>
      <p:sp>
        <p:nvSpPr>
          <p:cNvPr id="307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t-EE"/>
          </a:p>
        </p:txBody>
      </p:sp>
      <p:sp>
        <p:nvSpPr>
          <p:cNvPr id="307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t-EE"/>
          </a:p>
        </p:txBody>
      </p:sp>
      <p:sp>
        <p:nvSpPr>
          <p:cNvPr id="307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2BA33C40-5DBA-4A11-ABD1-0699454624AD}" type="slidenum">
              <a:rPr lang="et-EE"/>
              <a:pPr/>
              <a:t>‹#›</a:t>
            </a:fld>
            <a:endParaRPr lang="et-EE"/>
          </a:p>
        </p:txBody>
      </p:sp>
    </p:spTree>
    <p:extLst>
      <p:ext uri="{BB962C8B-B14F-4D97-AF65-F5344CB8AC3E}">
        <p14:creationId xmlns:p14="http://schemas.microsoft.com/office/powerpoint/2010/main" val="317133951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C09E4F-E9FF-410D-88DA-80A92F8514D6}" type="slidenum">
              <a:rPr lang="et-EE"/>
              <a:pPr/>
              <a:t>1</a:t>
            </a:fld>
            <a:endParaRPr lang="et-EE"/>
          </a:p>
        </p:txBody>
      </p:sp>
      <p:sp>
        <p:nvSpPr>
          <p:cNvPr id="102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EA807F-DF19-426E-88AC-36687DFDF2E2}" type="slidenum">
              <a:rPr lang="et-EE"/>
              <a:pPr/>
              <a:t>2</a:t>
            </a:fld>
            <a:endParaRPr lang="et-EE"/>
          </a:p>
        </p:txBody>
      </p:sp>
      <p:sp>
        <p:nvSpPr>
          <p:cNvPr id="112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A82116A-C350-4FF7-9453-AE5779251BA0}" type="slidenum">
              <a:rPr lang="et-EE"/>
              <a:pPr/>
              <a:t>3</a:t>
            </a:fld>
            <a:endParaRPr lang="et-EE"/>
          </a:p>
        </p:txBody>
      </p:sp>
      <p:sp>
        <p:nvSpPr>
          <p:cNvPr id="122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78057ABC-8567-4FC2-92C6-B911DCC5B454}" type="slidenum">
              <a:rPr lang="et-EE"/>
              <a:pPr/>
              <a:t>4</a:t>
            </a:fld>
            <a:endParaRPr lang="et-EE"/>
          </a:p>
        </p:txBody>
      </p:sp>
      <p:sp>
        <p:nvSpPr>
          <p:cNvPr id="1331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pPr>
            <a:r>
              <a:rPr lang="et-EE">
                <a:latin typeface="+mn-lt" charset="0"/>
                <a:ea typeface="+mn-ea" charset="0"/>
                <a:cs typeface="+mn-ea" charset="0"/>
              </a:rPr>
              <a:t>Image from United States Holocaust Memorial Museum, courtesy of Belarusian State Archive of Documentary Film and Photography Bundesarchiv Instytut Pamieci Narodowej, courtesy of Beit Lohamei Haghetaot Institut fuer Marxismus-Leninismus.</a:t>
            </a:r>
          </a:p>
          <a:p>
            <a:pPr marL="215900" indent="-214313" eaLnBrk="1">
              <a:spcBef>
                <a:spcPct val="0"/>
              </a:spcBef>
            </a:pPr>
            <a:r>
              <a:rPr lang="et-EE">
                <a:latin typeface="+mn-lt" charset="0"/>
                <a:ea typeface="+mn-ea" charset="0"/>
                <a:cs typeface="+mn-ea" charset="0"/>
              </a:rPr>
              <a:t> </a:t>
            </a:r>
          </a:p>
          <a:p>
            <a:pPr marL="215900" indent="-214313" eaLnBrk="1">
              <a:spcBef>
                <a:spcPct val="0"/>
              </a:spcBef>
            </a:pPr>
            <a:r>
              <a:rPr lang="et-EE">
                <a:latin typeface="+mn-lt" charset="0"/>
                <a:ea typeface="+mn-ea" charset="0"/>
                <a:cs typeface="+mn-ea" charset="0"/>
              </a:rPr>
              <a:t>The views or opinions expressed in this education resource, and the context in which the image is used, do not necessarily reflect the views or policy of, nor imply approval or endorsement by, the United States Holocaust Memorial Museum. </a:t>
            </a:r>
          </a:p>
        </p:txBody>
      </p:sp>
      <p:sp>
        <p:nvSpPr>
          <p:cNvPr id="1331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8743AC44-3A78-45C3-8588-FC31554992B1}" type="slidenum">
              <a:rPr lang="et-EE">
                <a:solidFill>
                  <a:srgbClr val="000000"/>
                </a:solidFill>
                <a:latin typeface="+mn-lt" charset="0"/>
              </a:rPr>
              <a:pPr hangingPunct="1">
                <a:lnSpc>
                  <a:spcPct val="100000"/>
                </a:lnSpc>
              </a:pPr>
              <a:t>4</a:t>
            </a:fld>
            <a:endParaRPr lang="et-EE">
              <a:solidFill>
                <a:srgbClr val="000000"/>
              </a:solidFill>
              <a:latin typeface="+mn-lt"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5DF05A-1B45-48CA-B40D-B636E2A698C0}" type="slidenum">
              <a:rPr lang="et-EE"/>
              <a:pPr/>
              <a:t>5</a:t>
            </a:fld>
            <a:endParaRPr lang="et-EE"/>
          </a:p>
        </p:txBody>
      </p:sp>
      <p:sp>
        <p:nvSpPr>
          <p:cNvPr id="143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B26CD3-5D4E-4694-AC41-5733ABF1AB3D}" type="slidenum">
              <a:rPr lang="et-EE"/>
              <a:pPr/>
              <a:t>6</a:t>
            </a:fld>
            <a:endParaRPr lang="et-EE"/>
          </a:p>
        </p:txBody>
      </p:sp>
      <p:sp>
        <p:nvSpPr>
          <p:cNvPr id="153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B1F4D9C4-F967-4C62-ACE4-456633C7DF4B}" type="slidenum">
              <a:rPr lang="et-EE"/>
              <a:pPr/>
              <a:t>‹#›</a:t>
            </a:fld>
            <a:endParaRPr lang="et-EE"/>
          </a:p>
        </p:txBody>
      </p:sp>
    </p:spTree>
    <p:extLst>
      <p:ext uri="{BB962C8B-B14F-4D97-AF65-F5344CB8AC3E}">
        <p14:creationId xmlns:p14="http://schemas.microsoft.com/office/powerpoint/2010/main" val="301495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45C33335-06FE-43ED-A520-BB3C94F30133}" type="slidenum">
              <a:rPr lang="et-EE"/>
              <a:pPr/>
              <a:t>‹#›</a:t>
            </a:fld>
            <a:endParaRPr lang="et-EE"/>
          </a:p>
        </p:txBody>
      </p:sp>
    </p:spTree>
    <p:extLst>
      <p:ext uri="{BB962C8B-B14F-4D97-AF65-F5344CB8AC3E}">
        <p14:creationId xmlns:p14="http://schemas.microsoft.com/office/powerpoint/2010/main" val="203198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74B2BB31-95F3-428D-9482-2A855478DA12}" type="slidenum">
              <a:rPr lang="et-EE"/>
              <a:pPr/>
              <a:t>‹#›</a:t>
            </a:fld>
            <a:endParaRPr lang="et-EE"/>
          </a:p>
        </p:txBody>
      </p:sp>
    </p:spTree>
    <p:extLst>
      <p:ext uri="{BB962C8B-B14F-4D97-AF65-F5344CB8AC3E}">
        <p14:creationId xmlns:p14="http://schemas.microsoft.com/office/powerpoint/2010/main" val="369900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t-EE"/>
          </a:p>
        </p:txBody>
      </p:sp>
      <p:sp>
        <p:nvSpPr>
          <p:cNvPr id="3" name="Date Placeholder 2"/>
          <p:cNvSpPr>
            <a:spLocks noGrp="1"/>
          </p:cNvSpPr>
          <p:nvPr>
            <p:ph type="dt" idx="10"/>
          </p:nvPr>
        </p:nvSpPr>
        <p:spPr>
          <a:xfrm>
            <a:off x="457200" y="6356350"/>
            <a:ext cx="2132013" cy="363538"/>
          </a:xfrm>
        </p:spPr>
        <p:txBody>
          <a:bodyPr/>
          <a:lstStyle>
            <a:lvl1pPr>
              <a:defRPr/>
            </a:lvl1pPr>
          </a:lstStyle>
          <a:p>
            <a:r>
              <a:rPr lang="et-EE"/>
              <a:t>18.06.14</a:t>
            </a:r>
          </a:p>
        </p:txBody>
      </p:sp>
      <p:sp>
        <p:nvSpPr>
          <p:cNvPr id="4" name="Slide Number Placeholder 3"/>
          <p:cNvSpPr>
            <a:spLocks noGrp="1"/>
          </p:cNvSpPr>
          <p:nvPr>
            <p:ph type="sldNum" idx="11"/>
          </p:nvPr>
        </p:nvSpPr>
        <p:spPr>
          <a:xfrm>
            <a:off x="6553200" y="6356350"/>
            <a:ext cx="2132013" cy="363538"/>
          </a:xfrm>
        </p:spPr>
        <p:txBody>
          <a:bodyPr/>
          <a:lstStyle>
            <a:lvl1pPr>
              <a:defRPr/>
            </a:lvl1pPr>
          </a:lstStyle>
          <a:p>
            <a:fld id="{AEEAABB2-0B64-4B78-8D0D-4840107E5BF6}" type="slidenum">
              <a:rPr lang="et-EE"/>
              <a:pPr/>
              <a:t>‹#›</a:t>
            </a:fld>
            <a:endParaRPr lang="et-EE"/>
          </a:p>
        </p:txBody>
      </p:sp>
    </p:spTree>
    <p:extLst>
      <p:ext uri="{BB962C8B-B14F-4D97-AF65-F5344CB8AC3E}">
        <p14:creationId xmlns:p14="http://schemas.microsoft.com/office/powerpoint/2010/main" val="2369572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3EBCFBD1-786E-48EA-8FE0-5E7725DB44B4}" type="slidenum">
              <a:rPr lang="et-EE"/>
              <a:pPr/>
              <a:t>‹#›</a:t>
            </a:fld>
            <a:endParaRPr lang="et-EE"/>
          </a:p>
        </p:txBody>
      </p:sp>
    </p:spTree>
    <p:extLst>
      <p:ext uri="{BB962C8B-B14F-4D97-AF65-F5344CB8AC3E}">
        <p14:creationId xmlns:p14="http://schemas.microsoft.com/office/powerpoint/2010/main" val="1838570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B1AE0553-0566-4840-9A9E-BAD9FD22ADA7}" type="slidenum">
              <a:rPr lang="et-EE"/>
              <a:pPr/>
              <a:t>‹#›</a:t>
            </a:fld>
            <a:endParaRPr lang="et-EE"/>
          </a:p>
        </p:txBody>
      </p:sp>
    </p:spTree>
    <p:extLst>
      <p:ext uri="{BB962C8B-B14F-4D97-AF65-F5344CB8AC3E}">
        <p14:creationId xmlns:p14="http://schemas.microsoft.com/office/powerpoint/2010/main" val="203162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2138601D-1DDD-4F19-94B9-D7BD0626ED6C}" type="slidenum">
              <a:rPr lang="et-EE"/>
              <a:pPr/>
              <a:t>‹#›</a:t>
            </a:fld>
            <a:endParaRPr lang="et-EE"/>
          </a:p>
        </p:txBody>
      </p:sp>
    </p:spTree>
    <p:extLst>
      <p:ext uri="{BB962C8B-B14F-4D97-AF65-F5344CB8AC3E}">
        <p14:creationId xmlns:p14="http://schemas.microsoft.com/office/powerpoint/2010/main" val="200792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idx="10"/>
          </p:nvPr>
        </p:nvSpPr>
        <p:spPr/>
        <p:txBody>
          <a:bodyPr/>
          <a:lstStyle>
            <a:lvl1pPr>
              <a:defRPr/>
            </a:lvl1pPr>
          </a:lstStyle>
          <a:p>
            <a:r>
              <a:rPr lang="et-EE"/>
              <a:t>18.06.14</a:t>
            </a:r>
          </a:p>
        </p:txBody>
      </p:sp>
      <p:sp>
        <p:nvSpPr>
          <p:cNvPr id="6" name="Slide Number Placeholder 5"/>
          <p:cNvSpPr>
            <a:spLocks noGrp="1"/>
          </p:cNvSpPr>
          <p:nvPr>
            <p:ph type="sldNum" idx="11"/>
          </p:nvPr>
        </p:nvSpPr>
        <p:spPr/>
        <p:txBody>
          <a:bodyPr/>
          <a:lstStyle>
            <a:lvl1pPr>
              <a:defRPr/>
            </a:lvl1pPr>
          </a:lstStyle>
          <a:p>
            <a:fld id="{0F70053A-5CD9-4933-BEDB-6AE46D745646}" type="slidenum">
              <a:rPr lang="et-EE"/>
              <a:pPr/>
              <a:t>‹#›</a:t>
            </a:fld>
            <a:endParaRPr lang="et-EE"/>
          </a:p>
        </p:txBody>
      </p:sp>
    </p:spTree>
    <p:extLst>
      <p:ext uri="{BB962C8B-B14F-4D97-AF65-F5344CB8AC3E}">
        <p14:creationId xmlns:p14="http://schemas.microsoft.com/office/powerpoint/2010/main" val="210013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idx="10"/>
          </p:nvPr>
        </p:nvSpPr>
        <p:spPr/>
        <p:txBody>
          <a:bodyPr/>
          <a:lstStyle>
            <a:lvl1pPr>
              <a:defRPr/>
            </a:lvl1pPr>
          </a:lstStyle>
          <a:p>
            <a:r>
              <a:rPr lang="et-EE"/>
              <a:t>18.06.14</a:t>
            </a:r>
          </a:p>
        </p:txBody>
      </p:sp>
      <p:sp>
        <p:nvSpPr>
          <p:cNvPr id="8" name="Slide Number Placeholder 7"/>
          <p:cNvSpPr>
            <a:spLocks noGrp="1"/>
          </p:cNvSpPr>
          <p:nvPr>
            <p:ph type="sldNum" idx="11"/>
          </p:nvPr>
        </p:nvSpPr>
        <p:spPr/>
        <p:txBody>
          <a:bodyPr/>
          <a:lstStyle>
            <a:lvl1pPr>
              <a:defRPr/>
            </a:lvl1pPr>
          </a:lstStyle>
          <a:p>
            <a:fld id="{5D0AB632-ABB8-4144-B8A2-0E600ECCB72E}" type="slidenum">
              <a:rPr lang="et-EE"/>
              <a:pPr/>
              <a:t>‹#›</a:t>
            </a:fld>
            <a:endParaRPr lang="et-EE"/>
          </a:p>
        </p:txBody>
      </p:sp>
    </p:spTree>
    <p:extLst>
      <p:ext uri="{BB962C8B-B14F-4D97-AF65-F5344CB8AC3E}">
        <p14:creationId xmlns:p14="http://schemas.microsoft.com/office/powerpoint/2010/main" val="109120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idx="10"/>
          </p:nvPr>
        </p:nvSpPr>
        <p:spPr/>
        <p:txBody>
          <a:bodyPr/>
          <a:lstStyle>
            <a:lvl1pPr>
              <a:defRPr/>
            </a:lvl1pPr>
          </a:lstStyle>
          <a:p>
            <a:r>
              <a:rPr lang="et-EE"/>
              <a:t>18.06.14</a:t>
            </a:r>
          </a:p>
        </p:txBody>
      </p:sp>
      <p:sp>
        <p:nvSpPr>
          <p:cNvPr id="4" name="Slide Number Placeholder 3"/>
          <p:cNvSpPr>
            <a:spLocks noGrp="1"/>
          </p:cNvSpPr>
          <p:nvPr>
            <p:ph type="sldNum" idx="11"/>
          </p:nvPr>
        </p:nvSpPr>
        <p:spPr/>
        <p:txBody>
          <a:bodyPr/>
          <a:lstStyle>
            <a:lvl1pPr>
              <a:defRPr/>
            </a:lvl1pPr>
          </a:lstStyle>
          <a:p>
            <a:fld id="{2B180CCF-63C8-49E9-87B1-46683304FDA1}" type="slidenum">
              <a:rPr lang="et-EE"/>
              <a:pPr/>
              <a:t>‹#›</a:t>
            </a:fld>
            <a:endParaRPr lang="et-EE"/>
          </a:p>
        </p:txBody>
      </p:sp>
    </p:spTree>
    <p:extLst>
      <p:ext uri="{BB962C8B-B14F-4D97-AF65-F5344CB8AC3E}">
        <p14:creationId xmlns:p14="http://schemas.microsoft.com/office/powerpoint/2010/main" val="2623646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t-EE"/>
              <a:t>18.06.14</a:t>
            </a:r>
          </a:p>
        </p:txBody>
      </p:sp>
      <p:sp>
        <p:nvSpPr>
          <p:cNvPr id="3" name="Slide Number Placeholder 2"/>
          <p:cNvSpPr>
            <a:spLocks noGrp="1"/>
          </p:cNvSpPr>
          <p:nvPr>
            <p:ph type="sldNum" idx="11"/>
          </p:nvPr>
        </p:nvSpPr>
        <p:spPr/>
        <p:txBody>
          <a:bodyPr/>
          <a:lstStyle>
            <a:lvl1pPr>
              <a:defRPr/>
            </a:lvl1pPr>
          </a:lstStyle>
          <a:p>
            <a:fld id="{C025D87B-70D3-41FD-8F8D-666E5224E8E5}" type="slidenum">
              <a:rPr lang="et-EE"/>
              <a:pPr/>
              <a:t>‹#›</a:t>
            </a:fld>
            <a:endParaRPr lang="et-EE"/>
          </a:p>
        </p:txBody>
      </p:sp>
    </p:spTree>
    <p:extLst>
      <p:ext uri="{BB962C8B-B14F-4D97-AF65-F5344CB8AC3E}">
        <p14:creationId xmlns:p14="http://schemas.microsoft.com/office/powerpoint/2010/main" val="231627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DE15729B-F73C-4EA1-947D-CA0EE61DE977}" type="slidenum">
              <a:rPr lang="et-EE"/>
              <a:pPr/>
              <a:t>‹#›</a:t>
            </a:fld>
            <a:endParaRPr lang="et-EE"/>
          </a:p>
        </p:txBody>
      </p:sp>
    </p:spTree>
    <p:extLst>
      <p:ext uri="{BB962C8B-B14F-4D97-AF65-F5344CB8AC3E}">
        <p14:creationId xmlns:p14="http://schemas.microsoft.com/office/powerpoint/2010/main" val="2108764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t-EE"/>
              <a:t>18.06.14</a:t>
            </a:r>
          </a:p>
        </p:txBody>
      </p:sp>
      <p:sp>
        <p:nvSpPr>
          <p:cNvPr id="6" name="Slide Number Placeholder 5"/>
          <p:cNvSpPr>
            <a:spLocks noGrp="1"/>
          </p:cNvSpPr>
          <p:nvPr>
            <p:ph type="sldNum" idx="11"/>
          </p:nvPr>
        </p:nvSpPr>
        <p:spPr/>
        <p:txBody>
          <a:bodyPr/>
          <a:lstStyle>
            <a:lvl1pPr>
              <a:defRPr/>
            </a:lvl1pPr>
          </a:lstStyle>
          <a:p>
            <a:fld id="{54F5C0AF-8368-4570-B2EA-4D2B25374673}" type="slidenum">
              <a:rPr lang="et-EE"/>
              <a:pPr/>
              <a:t>‹#›</a:t>
            </a:fld>
            <a:endParaRPr lang="et-EE"/>
          </a:p>
        </p:txBody>
      </p:sp>
    </p:spTree>
    <p:extLst>
      <p:ext uri="{BB962C8B-B14F-4D97-AF65-F5344CB8AC3E}">
        <p14:creationId xmlns:p14="http://schemas.microsoft.com/office/powerpoint/2010/main" val="170696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t-EE"/>
              <a:t>18.06.14</a:t>
            </a:r>
          </a:p>
        </p:txBody>
      </p:sp>
      <p:sp>
        <p:nvSpPr>
          <p:cNvPr id="6" name="Slide Number Placeholder 5"/>
          <p:cNvSpPr>
            <a:spLocks noGrp="1"/>
          </p:cNvSpPr>
          <p:nvPr>
            <p:ph type="sldNum" idx="11"/>
          </p:nvPr>
        </p:nvSpPr>
        <p:spPr/>
        <p:txBody>
          <a:bodyPr/>
          <a:lstStyle>
            <a:lvl1pPr>
              <a:defRPr/>
            </a:lvl1pPr>
          </a:lstStyle>
          <a:p>
            <a:fld id="{59954225-0ADB-4580-8FEE-AC9EB8CDA9AF}" type="slidenum">
              <a:rPr lang="et-EE"/>
              <a:pPr/>
              <a:t>‹#›</a:t>
            </a:fld>
            <a:endParaRPr lang="et-EE"/>
          </a:p>
        </p:txBody>
      </p:sp>
    </p:spTree>
    <p:extLst>
      <p:ext uri="{BB962C8B-B14F-4D97-AF65-F5344CB8AC3E}">
        <p14:creationId xmlns:p14="http://schemas.microsoft.com/office/powerpoint/2010/main" val="147542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1595F50F-6E5D-443D-AB53-90DD05206AEE}" type="slidenum">
              <a:rPr lang="et-EE"/>
              <a:pPr/>
              <a:t>‹#›</a:t>
            </a:fld>
            <a:endParaRPr lang="et-EE"/>
          </a:p>
        </p:txBody>
      </p:sp>
    </p:spTree>
    <p:extLst>
      <p:ext uri="{BB962C8B-B14F-4D97-AF65-F5344CB8AC3E}">
        <p14:creationId xmlns:p14="http://schemas.microsoft.com/office/powerpoint/2010/main" val="868358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C77C66D4-81DE-418D-8FD9-E421E9A52414}" type="slidenum">
              <a:rPr lang="et-EE"/>
              <a:pPr/>
              <a:t>‹#›</a:t>
            </a:fld>
            <a:endParaRPr lang="et-EE"/>
          </a:p>
        </p:txBody>
      </p:sp>
    </p:spTree>
    <p:extLst>
      <p:ext uri="{BB962C8B-B14F-4D97-AF65-F5344CB8AC3E}">
        <p14:creationId xmlns:p14="http://schemas.microsoft.com/office/powerpoint/2010/main" val="215768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t-EE"/>
              <a:t>18.06.14</a:t>
            </a:r>
          </a:p>
        </p:txBody>
      </p:sp>
      <p:sp>
        <p:nvSpPr>
          <p:cNvPr id="5" name="Slide Number Placeholder 4"/>
          <p:cNvSpPr>
            <a:spLocks noGrp="1"/>
          </p:cNvSpPr>
          <p:nvPr>
            <p:ph type="sldNum" idx="11"/>
          </p:nvPr>
        </p:nvSpPr>
        <p:spPr/>
        <p:txBody>
          <a:bodyPr/>
          <a:lstStyle>
            <a:lvl1pPr>
              <a:defRPr/>
            </a:lvl1pPr>
          </a:lstStyle>
          <a:p>
            <a:fld id="{FAE6BBD0-85C3-4175-88E7-6B60CF2B0F5F}" type="slidenum">
              <a:rPr lang="et-EE"/>
              <a:pPr/>
              <a:t>‹#›</a:t>
            </a:fld>
            <a:endParaRPr lang="et-EE"/>
          </a:p>
        </p:txBody>
      </p:sp>
    </p:spTree>
    <p:extLst>
      <p:ext uri="{BB962C8B-B14F-4D97-AF65-F5344CB8AC3E}">
        <p14:creationId xmlns:p14="http://schemas.microsoft.com/office/powerpoint/2010/main" val="89482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idx="10"/>
          </p:nvPr>
        </p:nvSpPr>
        <p:spPr/>
        <p:txBody>
          <a:bodyPr/>
          <a:lstStyle>
            <a:lvl1pPr>
              <a:defRPr/>
            </a:lvl1pPr>
          </a:lstStyle>
          <a:p>
            <a:r>
              <a:rPr lang="et-EE"/>
              <a:t>18.06.14</a:t>
            </a:r>
          </a:p>
        </p:txBody>
      </p:sp>
      <p:sp>
        <p:nvSpPr>
          <p:cNvPr id="6" name="Slide Number Placeholder 5"/>
          <p:cNvSpPr>
            <a:spLocks noGrp="1"/>
          </p:cNvSpPr>
          <p:nvPr>
            <p:ph type="sldNum" idx="11"/>
          </p:nvPr>
        </p:nvSpPr>
        <p:spPr/>
        <p:txBody>
          <a:bodyPr/>
          <a:lstStyle>
            <a:lvl1pPr>
              <a:defRPr/>
            </a:lvl1pPr>
          </a:lstStyle>
          <a:p>
            <a:fld id="{360F92A7-277E-4AA4-AB58-D51878DAE55C}" type="slidenum">
              <a:rPr lang="et-EE"/>
              <a:pPr/>
              <a:t>‹#›</a:t>
            </a:fld>
            <a:endParaRPr lang="et-EE"/>
          </a:p>
        </p:txBody>
      </p:sp>
    </p:spTree>
    <p:extLst>
      <p:ext uri="{BB962C8B-B14F-4D97-AF65-F5344CB8AC3E}">
        <p14:creationId xmlns:p14="http://schemas.microsoft.com/office/powerpoint/2010/main" val="86996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idx="10"/>
          </p:nvPr>
        </p:nvSpPr>
        <p:spPr/>
        <p:txBody>
          <a:bodyPr/>
          <a:lstStyle>
            <a:lvl1pPr>
              <a:defRPr/>
            </a:lvl1pPr>
          </a:lstStyle>
          <a:p>
            <a:r>
              <a:rPr lang="et-EE"/>
              <a:t>18.06.14</a:t>
            </a:r>
          </a:p>
        </p:txBody>
      </p:sp>
      <p:sp>
        <p:nvSpPr>
          <p:cNvPr id="8" name="Slide Number Placeholder 7"/>
          <p:cNvSpPr>
            <a:spLocks noGrp="1"/>
          </p:cNvSpPr>
          <p:nvPr>
            <p:ph type="sldNum" idx="11"/>
          </p:nvPr>
        </p:nvSpPr>
        <p:spPr/>
        <p:txBody>
          <a:bodyPr/>
          <a:lstStyle>
            <a:lvl1pPr>
              <a:defRPr/>
            </a:lvl1pPr>
          </a:lstStyle>
          <a:p>
            <a:fld id="{3F3DF632-32A6-4AC6-9230-68E1634CA467}" type="slidenum">
              <a:rPr lang="et-EE"/>
              <a:pPr/>
              <a:t>‹#›</a:t>
            </a:fld>
            <a:endParaRPr lang="et-EE"/>
          </a:p>
        </p:txBody>
      </p:sp>
    </p:spTree>
    <p:extLst>
      <p:ext uri="{BB962C8B-B14F-4D97-AF65-F5344CB8AC3E}">
        <p14:creationId xmlns:p14="http://schemas.microsoft.com/office/powerpoint/2010/main" val="31764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idx="10"/>
          </p:nvPr>
        </p:nvSpPr>
        <p:spPr/>
        <p:txBody>
          <a:bodyPr/>
          <a:lstStyle>
            <a:lvl1pPr>
              <a:defRPr/>
            </a:lvl1pPr>
          </a:lstStyle>
          <a:p>
            <a:r>
              <a:rPr lang="et-EE"/>
              <a:t>18.06.14</a:t>
            </a:r>
          </a:p>
        </p:txBody>
      </p:sp>
      <p:sp>
        <p:nvSpPr>
          <p:cNvPr id="4" name="Slide Number Placeholder 3"/>
          <p:cNvSpPr>
            <a:spLocks noGrp="1"/>
          </p:cNvSpPr>
          <p:nvPr>
            <p:ph type="sldNum" idx="11"/>
          </p:nvPr>
        </p:nvSpPr>
        <p:spPr/>
        <p:txBody>
          <a:bodyPr/>
          <a:lstStyle>
            <a:lvl1pPr>
              <a:defRPr/>
            </a:lvl1pPr>
          </a:lstStyle>
          <a:p>
            <a:fld id="{03F9FDB3-563F-4355-9A0D-E157C55CDB80}" type="slidenum">
              <a:rPr lang="et-EE"/>
              <a:pPr/>
              <a:t>‹#›</a:t>
            </a:fld>
            <a:endParaRPr lang="et-EE"/>
          </a:p>
        </p:txBody>
      </p:sp>
    </p:spTree>
    <p:extLst>
      <p:ext uri="{BB962C8B-B14F-4D97-AF65-F5344CB8AC3E}">
        <p14:creationId xmlns:p14="http://schemas.microsoft.com/office/powerpoint/2010/main" val="282484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t-EE"/>
              <a:t>18.06.14</a:t>
            </a:r>
          </a:p>
        </p:txBody>
      </p:sp>
      <p:sp>
        <p:nvSpPr>
          <p:cNvPr id="3" name="Slide Number Placeholder 2"/>
          <p:cNvSpPr>
            <a:spLocks noGrp="1"/>
          </p:cNvSpPr>
          <p:nvPr>
            <p:ph type="sldNum" idx="11"/>
          </p:nvPr>
        </p:nvSpPr>
        <p:spPr/>
        <p:txBody>
          <a:bodyPr/>
          <a:lstStyle>
            <a:lvl1pPr>
              <a:defRPr/>
            </a:lvl1pPr>
          </a:lstStyle>
          <a:p>
            <a:fld id="{968A5BD0-94BF-40ED-AC41-5FF6A62656FE}" type="slidenum">
              <a:rPr lang="et-EE"/>
              <a:pPr/>
              <a:t>‹#›</a:t>
            </a:fld>
            <a:endParaRPr lang="et-EE"/>
          </a:p>
        </p:txBody>
      </p:sp>
    </p:spTree>
    <p:extLst>
      <p:ext uri="{BB962C8B-B14F-4D97-AF65-F5344CB8AC3E}">
        <p14:creationId xmlns:p14="http://schemas.microsoft.com/office/powerpoint/2010/main" val="164569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t-EE"/>
              <a:t>18.06.14</a:t>
            </a:r>
          </a:p>
        </p:txBody>
      </p:sp>
      <p:sp>
        <p:nvSpPr>
          <p:cNvPr id="6" name="Slide Number Placeholder 5"/>
          <p:cNvSpPr>
            <a:spLocks noGrp="1"/>
          </p:cNvSpPr>
          <p:nvPr>
            <p:ph type="sldNum" idx="11"/>
          </p:nvPr>
        </p:nvSpPr>
        <p:spPr/>
        <p:txBody>
          <a:bodyPr/>
          <a:lstStyle>
            <a:lvl1pPr>
              <a:defRPr/>
            </a:lvl1pPr>
          </a:lstStyle>
          <a:p>
            <a:fld id="{3EA831CC-CDBB-4AC2-B64C-F5EE8CCE1609}" type="slidenum">
              <a:rPr lang="et-EE"/>
              <a:pPr/>
              <a:t>‹#›</a:t>
            </a:fld>
            <a:endParaRPr lang="et-EE"/>
          </a:p>
        </p:txBody>
      </p:sp>
    </p:spTree>
    <p:extLst>
      <p:ext uri="{BB962C8B-B14F-4D97-AF65-F5344CB8AC3E}">
        <p14:creationId xmlns:p14="http://schemas.microsoft.com/office/powerpoint/2010/main" val="426539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t-EE"/>
              <a:t>18.06.14</a:t>
            </a:r>
          </a:p>
        </p:txBody>
      </p:sp>
      <p:sp>
        <p:nvSpPr>
          <p:cNvPr id="6" name="Slide Number Placeholder 5"/>
          <p:cNvSpPr>
            <a:spLocks noGrp="1"/>
          </p:cNvSpPr>
          <p:nvPr>
            <p:ph type="sldNum" idx="11"/>
          </p:nvPr>
        </p:nvSpPr>
        <p:spPr/>
        <p:txBody>
          <a:bodyPr/>
          <a:lstStyle>
            <a:lvl1pPr>
              <a:defRPr/>
            </a:lvl1pPr>
          </a:lstStyle>
          <a:p>
            <a:fld id="{D48C300A-D716-4CC5-B69C-AD7B9AD62657}" type="slidenum">
              <a:rPr lang="et-EE"/>
              <a:pPr/>
              <a:t>‹#›</a:t>
            </a:fld>
            <a:endParaRPr lang="et-EE"/>
          </a:p>
        </p:txBody>
      </p:sp>
    </p:spTree>
    <p:extLst>
      <p:ext uri="{BB962C8B-B14F-4D97-AF65-F5344CB8AC3E}">
        <p14:creationId xmlns:p14="http://schemas.microsoft.com/office/powerpoint/2010/main" val="193107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1026" name="Rectangle 2"/>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t-EE"/>
              <a:t>18.06.14</a:t>
            </a:r>
          </a:p>
        </p:txBody>
      </p:sp>
      <p:sp>
        <p:nvSpPr>
          <p:cNvPr id="1027"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028" name="Rectangle 4"/>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0E1E256A-F05D-4CF0-825E-91A56BA01BB5}" type="slidenum">
              <a:rPr lang="et-EE"/>
              <a:pPr/>
              <a:t>‹#›</a:t>
            </a:fld>
            <a:endParaRPr lang="et-EE"/>
          </a:p>
        </p:txBody>
      </p:sp>
      <p:sp>
        <p:nvSpPr>
          <p:cNvPr id="1029"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49263" rtl="0" fontAlgn="base">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50"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t-EE"/>
              <a:t>18.06.14</a:t>
            </a:r>
          </a:p>
        </p:txBody>
      </p:sp>
      <p:sp>
        <p:nvSpPr>
          <p:cNvPr id="20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205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044D6D2E-1338-4BDB-8DF5-799CA937D615}" type="slidenum">
              <a:rPr lang="et-EE"/>
              <a:pPr/>
              <a:t>‹#›</a:t>
            </a:fld>
            <a:endParaRPr lang="et-E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49263" rtl="0" fontAlgn="base">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61105" cy="6858000"/>
          </a:xfrm>
          <a:prstGeom prst="rect">
            <a:avLst/>
          </a:prstGeom>
          <a:solidFill>
            <a:srgbClr val="EB1C2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t-EE" sz="1800" b="0" i="0" u="none" strike="noStrike" cap="none" normalizeH="0" baseline="0" smtClean="0">
              <a:ln>
                <a:noFill/>
              </a:ln>
              <a:effectLst/>
              <a:latin typeface="Arial" charset="0"/>
              <a:ea typeface="Microsoft YaHei" charset="-122"/>
            </a:endParaRPr>
          </a:p>
        </p:txBody>
      </p:sp>
      <p:sp>
        <p:nvSpPr>
          <p:cNvPr id="7" name="Text Box 2"/>
          <p:cNvSpPr txBox="1">
            <a:spLocks noChangeArrowheads="1"/>
          </p:cNvSpPr>
          <p:nvPr/>
        </p:nvSpPr>
        <p:spPr bwMode="auto">
          <a:xfrm>
            <a:off x="323528" y="434975"/>
            <a:ext cx="8575675" cy="19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spcBef>
                <a:spcPts val="0"/>
              </a:spcBef>
            </a:pPr>
            <a:r>
              <a:rPr lang="az-Cyrl-AZ" sz="2400" b="1" dirty="0" smtClean="0">
                <a:solidFill>
                  <a:schemeClr val="bg1"/>
                </a:solidFill>
                <a:latin typeface="Arial" panose="020B0604020202020204" pitchFamily="34" charset="0"/>
                <a:cs typeface="Arial" panose="020B0604020202020204" pitchFamily="34" charset="0"/>
              </a:rPr>
              <a:t>Глава</a:t>
            </a:r>
            <a:r>
              <a:rPr lang="et-EE" sz="2400" b="1" dirty="0" smtClean="0">
                <a:solidFill>
                  <a:schemeClr val="bg1"/>
                </a:solidFill>
                <a:latin typeface="Arial" panose="020B0604020202020204" pitchFamily="34" charset="0"/>
                <a:cs typeface="Arial" panose="020B0604020202020204" pitchFamily="34" charset="0"/>
              </a:rPr>
              <a:t> 1</a:t>
            </a:r>
            <a:endParaRPr lang="en-GB" sz="2400" b="1" baseline="30000" dirty="0" smtClean="0">
              <a:solidFill>
                <a:schemeClr val="bg1"/>
              </a:solidFill>
              <a:latin typeface="Arial" panose="020B0604020202020204" pitchFamily="34" charset="0"/>
              <a:cs typeface="Arial" panose="020B0604020202020204" pitchFamily="34" charset="0"/>
            </a:endParaRPr>
          </a:p>
          <a:p>
            <a:pPr lvl="2">
              <a:lnSpc>
                <a:spcPct val="100000"/>
              </a:lnSpc>
              <a:spcBef>
                <a:spcPts val="0"/>
              </a:spcBef>
            </a:pPr>
            <a:endParaRPr lang="et-EE" sz="8800" b="1" baseline="30000" dirty="0" smtClean="0">
              <a:solidFill>
                <a:schemeClr val="bg1"/>
              </a:solidFill>
              <a:latin typeface="Arial" panose="020B0604020202020204" pitchFamily="34" charset="0"/>
              <a:cs typeface="Arial" panose="020B0604020202020204" pitchFamily="34" charset="0"/>
            </a:endParaRPr>
          </a:p>
          <a:p>
            <a:pPr lvl="2">
              <a:lnSpc>
                <a:spcPct val="100000"/>
              </a:lnSpc>
              <a:spcBef>
                <a:spcPts val="0"/>
              </a:spcBef>
            </a:pPr>
            <a:r>
              <a:rPr lang="az-Cyrl-AZ" sz="8800" b="1" baseline="30000" dirty="0" smtClean="0">
                <a:solidFill>
                  <a:schemeClr val="bg1"/>
                </a:solidFill>
                <a:latin typeface="Arial" panose="020B0604020202020204" pitchFamily="34" charset="0"/>
                <a:cs typeface="Arial" panose="020B0604020202020204" pitchFamily="34" charset="0"/>
              </a:rPr>
              <a:t>УЧИМ ОСНОВНЫ</a:t>
            </a:r>
            <a:r>
              <a:rPr lang="et-EE" sz="8800" b="1" baseline="30000" dirty="0" smtClean="0">
                <a:solidFill>
                  <a:schemeClr val="bg1"/>
                </a:solidFill>
                <a:latin typeface="Arial" panose="020B0604020202020204" pitchFamily="34" charset="0"/>
                <a:cs typeface="Arial" panose="020B0604020202020204" pitchFamily="34" charset="0"/>
              </a:rPr>
              <a:t>E</a:t>
            </a:r>
          </a:p>
          <a:p>
            <a:pPr lvl="2">
              <a:lnSpc>
                <a:spcPct val="100000"/>
              </a:lnSpc>
              <a:spcBef>
                <a:spcPts val="0"/>
              </a:spcBef>
            </a:pPr>
            <a:r>
              <a:rPr lang="az-Cyrl-AZ" sz="8800" b="1" baseline="30000" dirty="0">
                <a:solidFill>
                  <a:schemeClr val="bg1"/>
                </a:solidFill>
                <a:latin typeface="Arial" panose="020B0604020202020204" pitchFamily="34" charset="0"/>
                <a:cs typeface="Arial" panose="020B0604020202020204" pitchFamily="34" charset="0"/>
              </a:rPr>
              <a:t>ПР</a:t>
            </a:r>
            <a:r>
              <a:rPr lang="az-Cyrl-AZ" sz="8800" b="1" spc="300" baseline="30000" dirty="0">
                <a:solidFill>
                  <a:schemeClr val="bg1"/>
                </a:solidFill>
                <a:latin typeface="Arial" panose="020B0604020202020204" pitchFamily="34" charset="0"/>
                <a:cs typeface="Arial" panose="020B0604020202020204" pitchFamily="34" charset="0"/>
              </a:rPr>
              <a:t>АВ</a:t>
            </a:r>
            <a:r>
              <a:rPr lang="az-Cyrl-AZ" sz="8800" b="1" baseline="30000" dirty="0">
                <a:solidFill>
                  <a:schemeClr val="bg1"/>
                </a:solidFill>
                <a:latin typeface="Arial" panose="020B0604020202020204" pitchFamily="34" charset="0"/>
                <a:cs typeface="Arial" panose="020B0604020202020204" pitchFamily="34" charset="0"/>
              </a:rPr>
              <a:t>А Ч</a:t>
            </a:r>
            <a:r>
              <a:rPr lang="az-Cyrl-AZ" sz="8800" b="1" spc="300" baseline="30000" dirty="0">
                <a:solidFill>
                  <a:schemeClr val="bg1"/>
                </a:solidFill>
                <a:latin typeface="Arial" panose="020B0604020202020204" pitchFamily="34" charset="0"/>
                <a:cs typeface="Arial" panose="020B0604020202020204" pitchFamily="34" charset="0"/>
              </a:rPr>
              <a:t>Е</a:t>
            </a:r>
            <a:r>
              <a:rPr lang="az-Cyrl-AZ" sz="8800" b="1" baseline="30000" dirty="0">
                <a:solidFill>
                  <a:schemeClr val="bg1"/>
                </a:solidFill>
                <a:latin typeface="Arial" panose="020B0604020202020204" pitchFamily="34" charset="0"/>
                <a:cs typeface="Arial" panose="020B0604020202020204" pitchFamily="34" charset="0"/>
              </a:rPr>
              <a:t>ЛОВЕ</a:t>
            </a:r>
            <a:r>
              <a:rPr lang="az-Cyrl-AZ" sz="8800" b="1" spc="600" baseline="30000" dirty="0">
                <a:solidFill>
                  <a:schemeClr val="bg1"/>
                </a:solidFill>
                <a:latin typeface="Arial" panose="020B0604020202020204" pitchFamily="34" charset="0"/>
                <a:cs typeface="Arial" panose="020B0604020202020204" pitchFamily="34" charset="0"/>
              </a:rPr>
              <a:t>К</a:t>
            </a:r>
            <a:r>
              <a:rPr lang="az-Cyrl-AZ" sz="8800" b="1" baseline="30000" dirty="0">
                <a:solidFill>
                  <a:schemeClr val="bg1"/>
                </a:solidFill>
                <a:latin typeface="Arial" panose="020B0604020202020204" pitchFamily="34" charset="0"/>
                <a:cs typeface="Arial" panose="020B0604020202020204" pitchFamily="34" charset="0"/>
              </a:rPr>
              <a:t>А</a:t>
            </a:r>
            <a:endParaRPr lang="et-EE" sz="8800" b="1" baseline="30000"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t="14694"/>
          <a:stretch>
            <a:fillRect/>
          </a:stretch>
        </p:blipFill>
        <p:spPr bwMode="auto">
          <a:xfrm>
            <a:off x="1588" y="1008063"/>
            <a:ext cx="9140825" cy="5849937"/>
          </a:xfrm>
          <a:prstGeom prst="rect">
            <a:avLst/>
          </a:prstGeom>
          <a:noFill/>
          <a:ln>
            <a:noFill/>
          </a:ln>
          <a:effectLst/>
          <a:extLst>
            <a:ext uri="{909E8E84-426E-40DD-AFC4-6F175D3DCCD1}">
              <a14:hiddenFill xmlns:a14="http://schemas.microsoft.com/office/drawing/2010/main">
                <a:blipFill dpi="0" rotWithShape="0">
                  <a:blip/>
                  <a:srcRect t="146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Text Box 2"/>
          <p:cNvSpPr txBox="1">
            <a:spLocks noChangeArrowheads="1"/>
          </p:cNvSpPr>
          <p:nvPr/>
        </p:nvSpPr>
        <p:spPr bwMode="auto">
          <a:xfrm>
            <a:off x="467544" y="434974"/>
            <a:ext cx="8575675"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18000"/>
              </a:lnSpc>
            </a:pPr>
            <a:r>
              <a:rPr lang="ru-RU" sz="3200" b="1" dirty="0">
                <a:solidFill>
                  <a:srgbClr val="EB1C24"/>
                </a:solidFill>
                <a:latin typeface="Arial" panose="020B0604020202020204" pitchFamily="34" charset="0"/>
                <a:cs typeface="Arial" panose="020B0604020202020204" pitchFamily="34" charset="0"/>
              </a:rPr>
              <a:t>Чего эти люди были лишены</a:t>
            </a:r>
            <a:r>
              <a:rPr lang="ru-RU" sz="3200" b="1" dirty="0" smtClean="0">
                <a:solidFill>
                  <a:srgbClr val="EB1C24"/>
                </a:solidFill>
                <a:latin typeface="Arial" panose="020B0604020202020204" pitchFamily="34" charset="0"/>
                <a:cs typeface="Arial" panose="020B0604020202020204" pitchFamily="34" charset="0"/>
              </a:rPr>
              <a:t>?</a:t>
            </a:r>
            <a:endParaRPr lang="et-EE" sz="3200" b="1" dirty="0">
              <a:solidFill>
                <a:srgbClr val="EB1C24"/>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t="14694"/>
          <a:stretch>
            <a:fillRect/>
          </a:stretch>
        </p:blipFill>
        <p:spPr bwMode="auto">
          <a:xfrm>
            <a:off x="1588" y="1008063"/>
            <a:ext cx="9140825" cy="5849937"/>
          </a:xfrm>
          <a:prstGeom prst="rect">
            <a:avLst/>
          </a:prstGeom>
          <a:noFill/>
          <a:ln>
            <a:noFill/>
          </a:ln>
          <a:effectLst/>
          <a:extLst>
            <a:ext uri="{909E8E84-426E-40DD-AFC4-6F175D3DCCD1}">
              <a14:hiddenFill xmlns:a14="http://schemas.microsoft.com/office/drawing/2010/main">
                <a:blipFill dpi="0" rotWithShape="0">
                  <a:blip/>
                  <a:srcRect t="146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
          <p:cNvSpPr txBox="1">
            <a:spLocks noChangeArrowheads="1"/>
          </p:cNvSpPr>
          <p:nvPr/>
        </p:nvSpPr>
        <p:spPr bwMode="auto">
          <a:xfrm>
            <a:off x="447699" y="434975"/>
            <a:ext cx="8575675"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18000"/>
              </a:lnSpc>
            </a:pPr>
            <a:r>
              <a:rPr lang="ru-RU" sz="3200" b="1" dirty="0">
                <a:solidFill>
                  <a:srgbClr val="EB1C24"/>
                </a:solidFill>
                <a:latin typeface="Arial" panose="020B0604020202020204" pitchFamily="34" charset="0"/>
                <a:cs typeface="Arial" panose="020B0604020202020204" pitchFamily="34" charset="0"/>
              </a:rPr>
              <a:t>Чего эти люди были лишены</a:t>
            </a:r>
            <a:r>
              <a:rPr lang="ru-RU" sz="3200" b="1" dirty="0" smtClean="0">
                <a:solidFill>
                  <a:srgbClr val="EB1C24"/>
                </a:solidFill>
                <a:latin typeface="Arial" panose="020B0604020202020204" pitchFamily="34" charset="0"/>
                <a:cs typeface="Arial" panose="020B0604020202020204" pitchFamily="34" charset="0"/>
              </a:rPr>
              <a:t>?</a:t>
            </a:r>
            <a:endParaRPr lang="et-EE" sz="3200" b="1" dirty="0">
              <a:solidFill>
                <a:srgbClr val="EB1C24"/>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t="14694"/>
          <a:stretch>
            <a:fillRect/>
          </a:stretch>
        </p:blipFill>
        <p:spPr bwMode="auto">
          <a:xfrm>
            <a:off x="1588" y="1008063"/>
            <a:ext cx="9140825" cy="5849937"/>
          </a:xfrm>
          <a:prstGeom prst="rect">
            <a:avLst/>
          </a:prstGeom>
          <a:noFill/>
          <a:ln>
            <a:noFill/>
          </a:ln>
          <a:effectLst/>
          <a:extLst>
            <a:ext uri="{909E8E84-426E-40DD-AFC4-6F175D3DCCD1}">
              <a14:hiddenFill xmlns:a14="http://schemas.microsoft.com/office/drawing/2010/main">
                <a:blipFill dpi="0" rotWithShape="0">
                  <a:blip/>
                  <a:srcRect t="146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
          <p:cNvSpPr txBox="1">
            <a:spLocks noChangeArrowheads="1"/>
          </p:cNvSpPr>
          <p:nvPr/>
        </p:nvSpPr>
        <p:spPr bwMode="auto">
          <a:xfrm>
            <a:off x="447699" y="434975"/>
            <a:ext cx="8575675"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18000"/>
              </a:lnSpc>
            </a:pPr>
            <a:r>
              <a:rPr lang="ru-RU" sz="3200" b="1" dirty="0">
                <a:solidFill>
                  <a:srgbClr val="EB1C24"/>
                </a:solidFill>
                <a:latin typeface="Arial" panose="020B0604020202020204" pitchFamily="34" charset="0"/>
                <a:cs typeface="Arial" panose="020B0604020202020204" pitchFamily="34" charset="0"/>
              </a:rPr>
              <a:t>Чего эти люди были лишены?</a:t>
            </a:r>
            <a:endParaRPr lang="et-EE" sz="3200" b="1" dirty="0">
              <a:solidFill>
                <a:srgbClr val="EB1C24"/>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00" t="16025" r="52398" b="6806"/>
          <a:stretch/>
        </p:blipFill>
        <p:spPr bwMode="auto">
          <a:xfrm>
            <a:off x="899592" y="1099344"/>
            <a:ext cx="3857626" cy="5291931"/>
          </a:xfrm>
          <a:prstGeom prst="rect">
            <a:avLst/>
          </a:prstGeom>
          <a:noFill/>
          <a:ln>
            <a:noFill/>
          </a:ln>
          <a:effectLst/>
          <a:extLst>
            <a:ext uri="{909E8E84-426E-40DD-AFC4-6F175D3DCCD1}">
              <a14:hiddenFill xmlns:a14="http://schemas.microsoft.com/office/drawing/2010/main">
                <a:blipFill dpi="0" rotWithShape="0">
                  <a:blip/>
                  <a:srcRect t="146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p:cNvSpPr txBox="1">
            <a:spLocks noChangeArrowheads="1"/>
          </p:cNvSpPr>
          <p:nvPr/>
        </p:nvSpPr>
        <p:spPr bwMode="auto">
          <a:xfrm>
            <a:off x="533400" y="345017"/>
            <a:ext cx="581660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18000"/>
              </a:lnSpc>
            </a:pPr>
            <a:r>
              <a:rPr lang="az-Cyrl-AZ" sz="3200" b="1" dirty="0">
                <a:solidFill>
                  <a:srgbClr val="EB1C24"/>
                </a:solidFill>
                <a:latin typeface="Arial" panose="020B0604020202020204" pitchFamily="34" charset="0"/>
                <a:cs typeface="Arial" panose="020B0604020202020204" pitchFamily="34" charset="0"/>
              </a:rPr>
              <a:t>Что такое Права человека</a:t>
            </a:r>
            <a:r>
              <a:rPr lang="az-Cyrl-AZ" sz="3200" b="1" dirty="0" smtClean="0">
                <a:solidFill>
                  <a:srgbClr val="EB1C24"/>
                </a:solidFill>
                <a:latin typeface="Arial" panose="020B0604020202020204" pitchFamily="34" charset="0"/>
                <a:cs typeface="Arial" panose="020B0604020202020204" pitchFamily="34" charset="0"/>
              </a:rPr>
              <a:t>?</a:t>
            </a:r>
            <a:endParaRPr lang="et-EE" sz="3200" b="1" dirty="0">
              <a:solidFill>
                <a:srgbClr val="EB1C24"/>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l="41727" t="22043"/>
          <a:stretch>
            <a:fillRect/>
          </a:stretch>
        </p:blipFill>
        <p:spPr bwMode="auto">
          <a:xfrm>
            <a:off x="3816350" y="1484784"/>
            <a:ext cx="5326063" cy="5345113"/>
          </a:xfrm>
          <a:prstGeom prst="rect">
            <a:avLst/>
          </a:prstGeom>
          <a:noFill/>
          <a:ln>
            <a:noFill/>
          </a:ln>
          <a:effectLst/>
          <a:extLst>
            <a:ext uri="{909E8E84-426E-40DD-AFC4-6F175D3DCCD1}">
              <a14:hiddenFill xmlns:a14="http://schemas.microsoft.com/office/drawing/2010/main">
                <a:blipFill dpi="0" rotWithShape="0">
                  <a:blip/>
                  <a:srcRect l="41727" t="2204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Text Box 2"/>
          <p:cNvSpPr txBox="1">
            <a:spLocks noChangeArrowheads="1"/>
          </p:cNvSpPr>
          <p:nvPr/>
        </p:nvSpPr>
        <p:spPr bwMode="auto">
          <a:xfrm>
            <a:off x="539552" y="404664"/>
            <a:ext cx="8212138"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ts val="3300"/>
              </a:lnSpc>
            </a:pPr>
            <a:r>
              <a:rPr lang="ru-RU" sz="3200" b="1" dirty="0">
                <a:solidFill>
                  <a:srgbClr val="EB1C24"/>
                </a:solidFill>
                <a:latin typeface="Arial" panose="020B0604020202020204" pitchFamily="34" charset="0"/>
                <a:cs typeface="Arial" panose="020B0604020202020204" pitchFamily="34" charset="0"/>
              </a:rPr>
              <a:t>Всеобщая Декларация </a:t>
            </a:r>
            <a:endParaRPr lang="et-EE" sz="3200" b="1" dirty="0" smtClean="0">
              <a:solidFill>
                <a:srgbClr val="EB1C24"/>
              </a:solidFill>
              <a:latin typeface="Arial" panose="020B0604020202020204" pitchFamily="34" charset="0"/>
              <a:cs typeface="Arial" panose="020B0604020202020204" pitchFamily="34" charset="0"/>
            </a:endParaRPr>
          </a:p>
          <a:p>
            <a:pPr>
              <a:lnSpc>
                <a:spcPts val="3300"/>
              </a:lnSpc>
            </a:pPr>
            <a:r>
              <a:rPr lang="ru-RU" sz="3200" b="1" dirty="0" smtClean="0">
                <a:solidFill>
                  <a:srgbClr val="EB1C24"/>
                </a:solidFill>
                <a:latin typeface="Arial" panose="020B0604020202020204" pitchFamily="34" charset="0"/>
                <a:cs typeface="Arial" panose="020B0604020202020204" pitchFamily="34" charset="0"/>
              </a:rPr>
              <a:t>прав </a:t>
            </a:r>
            <a:r>
              <a:rPr lang="ru-RU" sz="3200" b="1" dirty="0">
                <a:solidFill>
                  <a:srgbClr val="EB1C24"/>
                </a:solidFill>
                <a:latin typeface="Arial" panose="020B0604020202020204" pitchFamily="34" charset="0"/>
                <a:cs typeface="Arial" panose="020B0604020202020204" pitchFamily="34" charset="0"/>
              </a:rPr>
              <a:t>человека (1948</a:t>
            </a:r>
            <a:r>
              <a:rPr lang="ru-RU" sz="3200" b="1" dirty="0" smtClean="0">
                <a:solidFill>
                  <a:srgbClr val="EB1C24"/>
                </a:solidFill>
                <a:latin typeface="Arial" panose="020B0604020202020204" pitchFamily="34" charset="0"/>
                <a:cs typeface="Arial" panose="020B0604020202020204" pitchFamily="34" charset="0"/>
              </a:rPr>
              <a:t>)</a:t>
            </a:r>
            <a:endParaRPr lang="et-EE" sz="3200" b="1" dirty="0">
              <a:solidFill>
                <a:srgbClr val="EB1C24"/>
              </a:solidFill>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323528" y="1635596"/>
            <a:ext cx="3598863"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04" rIns="90000" bIns="45000"/>
          <a:lstStyle>
            <a:lvl1pPr marL="215900" indent="-215900">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buSzPct val="60000"/>
              <a:buFont typeface="Wingdings" charset="2"/>
              <a:buChar char=""/>
            </a:pPr>
            <a:r>
              <a:rPr lang="ru-RU" sz="2200" dirty="0">
                <a:latin typeface="Arial" panose="020B0604020202020204" pitchFamily="34" charset="0"/>
                <a:cs typeface="Arial" panose="020B0604020202020204" pitchFamily="34" charset="0"/>
              </a:rPr>
              <a:t>Использовала идеи, которые уже веками содержались во многих культурах </a:t>
            </a:r>
            <a:r>
              <a:rPr lang="ru-RU" sz="2200" dirty="0" smtClean="0">
                <a:latin typeface="Arial" panose="020B0604020202020204" pitchFamily="34" charset="0"/>
                <a:cs typeface="Arial" panose="020B0604020202020204" pitchFamily="34" charset="0"/>
              </a:rPr>
              <a:t>и</a:t>
            </a:r>
            <a:r>
              <a:rPr lang="et-EE"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обществах</a:t>
            </a:r>
            <a:endParaRPr lang="et-EE" sz="2200" dirty="0" smtClean="0">
              <a:latin typeface="Arial" panose="020B0604020202020204" pitchFamily="34" charset="0"/>
              <a:cs typeface="Arial" panose="020B0604020202020204" pitchFamily="34" charset="0"/>
            </a:endParaRPr>
          </a:p>
          <a:p>
            <a:pPr>
              <a:buSzPct val="45000"/>
              <a:buFont typeface="Wingdings" charset="2"/>
              <a:buNone/>
            </a:pPr>
            <a:endParaRPr lang="et-EE" sz="1500" dirty="0" smtClean="0">
              <a:latin typeface="Arial" panose="020B0604020202020204" pitchFamily="34" charset="0"/>
              <a:cs typeface="Arial" panose="020B0604020202020204" pitchFamily="34" charset="0"/>
            </a:endParaRPr>
          </a:p>
          <a:p>
            <a:pPr>
              <a:buSzPct val="60000"/>
              <a:buFont typeface="Wingdings" charset="2"/>
              <a:buChar char=""/>
            </a:pPr>
            <a:r>
              <a:rPr lang="ru-RU" sz="2200" dirty="0">
                <a:latin typeface="Arial" panose="020B0604020202020204" pitchFamily="34" charset="0"/>
                <a:cs typeface="Arial" panose="020B0604020202020204" pitchFamily="34" charset="0"/>
              </a:rPr>
              <a:t>Как ответ на события Второй Мировой </a:t>
            </a:r>
            <a:r>
              <a:rPr lang="ru-RU" sz="2200" dirty="0" smtClean="0">
                <a:latin typeface="Arial" panose="020B0604020202020204" pitchFamily="34" charset="0"/>
                <a:cs typeface="Arial" panose="020B0604020202020204" pitchFamily="34" charset="0"/>
              </a:rPr>
              <a:t>Войны</a:t>
            </a:r>
            <a:endParaRPr lang="et-EE" sz="2200" dirty="0" smtClean="0">
              <a:latin typeface="Arial" panose="020B0604020202020204" pitchFamily="34" charset="0"/>
              <a:cs typeface="Arial" panose="020B0604020202020204" pitchFamily="34" charset="0"/>
            </a:endParaRPr>
          </a:p>
          <a:p>
            <a:pPr>
              <a:buSzPct val="45000"/>
              <a:buFont typeface="Wingdings" charset="2"/>
              <a:buNone/>
            </a:pPr>
            <a:endParaRPr lang="et-EE" sz="1500" dirty="0" smtClean="0">
              <a:latin typeface="Arial" panose="020B0604020202020204" pitchFamily="34" charset="0"/>
              <a:cs typeface="Arial" panose="020B0604020202020204" pitchFamily="34" charset="0"/>
            </a:endParaRPr>
          </a:p>
          <a:p>
            <a:pPr>
              <a:buSzPct val="60000"/>
              <a:buFont typeface="Wingdings" charset="2"/>
              <a:buChar char=""/>
            </a:pPr>
            <a:r>
              <a:rPr lang="ru-RU" sz="2200" dirty="0">
                <a:latin typeface="Arial" panose="020B0604020202020204" pitchFamily="34" charset="0"/>
                <a:cs typeface="Arial" panose="020B0604020202020204" pitchFamily="34" charset="0"/>
              </a:rPr>
              <a:t>Целью является изложение базовых идей и ценностей </a:t>
            </a:r>
            <a:r>
              <a:rPr lang="ru-RU" sz="2200" dirty="0" smtClean="0">
                <a:latin typeface="Arial" panose="020B0604020202020204" pitchFamily="34" charset="0"/>
                <a:cs typeface="Arial" panose="020B0604020202020204" pitchFamily="34" charset="0"/>
              </a:rPr>
              <a:t>общества</a:t>
            </a:r>
            <a:endParaRPr lang="et-EE" sz="2200" dirty="0">
              <a:latin typeface="Arial" panose="020B0604020202020204" pitchFamily="34" charset="0"/>
              <a:cs typeface="Arial" panose="020B0604020202020204" pitchFamily="34" charset="0"/>
            </a:endParaRPr>
          </a:p>
          <a:p>
            <a:pPr>
              <a:buSzPct val="45000"/>
              <a:buFont typeface="Wingdings" charset="2"/>
              <a:buNone/>
            </a:pPr>
            <a:endParaRPr lang="et-EE" sz="1500" dirty="0">
              <a:latin typeface="Arial" panose="020B0604020202020204" pitchFamily="34" charset="0"/>
              <a:cs typeface="Arial" panose="020B0604020202020204" pitchFamily="34" charset="0"/>
            </a:endParaRPr>
          </a:p>
          <a:p>
            <a:pPr>
              <a:buSzPct val="60000"/>
              <a:buFont typeface="Wingdings" charset="2"/>
              <a:buChar char=""/>
            </a:pPr>
            <a:r>
              <a:rPr lang="ru-RU" sz="2200" dirty="0">
                <a:latin typeface="Arial" panose="020B0604020202020204" pitchFamily="34" charset="0"/>
                <a:cs typeface="Arial" panose="020B0604020202020204" pitchFamily="34" charset="0"/>
              </a:rPr>
              <a:t>Не является законом, но служит основой для многих из </a:t>
            </a:r>
            <a:r>
              <a:rPr lang="ru-RU" sz="2200" dirty="0" smtClean="0">
                <a:latin typeface="Arial" panose="020B0604020202020204" pitchFamily="34" charset="0"/>
                <a:cs typeface="Arial" panose="020B0604020202020204" pitchFamily="34" charset="0"/>
              </a:rPr>
              <a:t>них</a:t>
            </a:r>
            <a:endParaRPr lang="et-EE" sz="22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114</Words>
  <Application>Microsoft Office PowerPoint</Application>
  <PresentationFormat>On-screen Show (4:3)</PresentationFormat>
  <Paragraphs>27</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Triinu</dc:creator>
  <cp:lastModifiedBy>Triinu</cp:lastModifiedBy>
  <cp:revision>23</cp:revision>
  <cp:lastPrinted>1601-01-01T00:00:00Z</cp:lastPrinted>
  <dcterms:created xsi:type="dcterms:W3CDTF">1601-01-01T00:00:00Z</dcterms:created>
  <dcterms:modified xsi:type="dcterms:W3CDTF">2017-10-14T19:24:29Z</dcterms:modified>
</cp:coreProperties>
</file>